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3" d="100"/>
          <a:sy n="43" d="100"/>
        </p:scale>
        <p:origin x="72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7E7E-266B-4E2D-B8F0-5855A0D4C51F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E270-4A08-4EFD-AF64-A3F5F29FC6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739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7E7E-266B-4E2D-B8F0-5855A0D4C51F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E270-4A08-4EFD-AF64-A3F5F29FC6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275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7E7E-266B-4E2D-B8F0-5855A0D4C51F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E270-4A08-4EFD-AF64-A3F5F29FC618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692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7E7E-266B-4E2D-B8F0-5855A0D4C51F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E270-4A08-4EFD-AF64-A3F5F29FC6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6245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7E7E-266B-4E2D-B8F0-5855A0D4C51F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E270-4A08-4EFD-AF64-A3F5F29FC618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5502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7E7E-266B-4E2D-B8F0-5855A0D4C51F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E270-4A08-4EFD-AF64-A3F5F29FC6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1446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7E7E-266B-4E2D-B8F0-5855A0D4C51F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E270-4A08-4EFD-AF64-A3F5F29FC6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747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7E7E-266B-4E2D-B8F0-5855A0D4C51F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E270-4A08-4EFD-AF64-A3F5F29FC6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533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7E7E-266B-4E2D-B8F0-5855A0D4C51F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E270-4A08-4EFD-AF64-A3F5F29FC6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867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7E7E-266B-4E2D-B8F0-5855A0D4C51F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E270-4A08-4EFD-AF64-A3F5F29FC6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789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7E7E-266B-4E2D-B8F0-5855A0D4C51F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E270-4A08-4EFD-AF64-A3F5F29FC6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489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7E7E-266B-4E2D-B8F0-5855A0D4C51F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E270-4A08-4EFD-AF64-A3F5F29FC6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76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7E7E-266B-4E2D-B8F0-5855A0D4C51F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E270-4A08-4EFD-AF64-A3F5F29FC6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905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7E7E-266B-4E2D-B8F0-5855A0D4C51F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E270-4A08-4EFD-AF64-A3F5F29FC6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12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7E7E-266B-4E2D-B8F0-5855A0D4C51F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E270-4A08-4EFD-AF64-A3F5F29FC6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019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7E7E-266B-4E2D-B8F0-5855A0D4C51F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6E270-4A08-4EFD-AF64-A3F5F29FC6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545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87E7E-266B-4E2D-B8F0-5855A0D4C51F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26E270-4A08-4EFD-AF64-A3F5F29FC6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65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wierząt, Kaczka, Jezioro, Natura">
            <a:extLst>
              <a:ext uri="{FF2B5EF4-FFF2-40B4-BE49-F238E27FC236}">
                <a16:creationId xmlns:a16="http://schemas.microsoft.com/office/drawing/2014/main" id="{3D0F90E4-82B6-4B49-A9DA-E6DE0D825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804" y="98474"/>
            <a:ext cx="7058392" cy="5578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Nagrany dźwięk">
            <a:hlinkClick r:id="" action="ppaction://media"/>
            <a:extLst>
              <a:ext uri="{FF2B5EF4-FFF2-40B4-BE49-F238E27FC236}">
                <a16:creationId xmlns:a16="http://schemas.microsoft.com/office/drawing/2014/main" id="{E5E710BF-454C-4E9E-A345-5536CBBB39D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096000" y="624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29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1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rólik, Zwierząt">
            <a:extLst>
              <a:ext uri="{FF2B5EF4-FFF2-40B4-BE49-F238E27FC236}">
                <a16:creationId xmlns:a16="http://schemas.microsoft.com/office/drawing/2014/main" id="{D9428C50-2F8A-4686-8EA1-67F260C48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429" y="241138"/>
            <a:ext cx="4107766" cy="577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Nagrany dźwięk">
            <a:hlinkClick r:id="" action="ppaction://media"/>
            <a:extLst>
              <a:ext uri="{FF2B5EF4-FFF2-40B4-BE49-F238E27FC236}">
                <a16:creationId xmlns:a16="http://schemas.microsoft.com/office/drawing/2014/main" id="{80215203-4767-4B76-B6D6-F30DCC54BFF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86512" y="600726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45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witter, Tweet, Ptak, Zabawna, Ładny">
            <a:extLst>
              <a:ext uri="{FF2B5EF4-FFF2-40B4-BE49-F238E27FC236}">
                <a16:creationId xmlns:a16="http://schemas.microsoft.com/office/drawing/2014/main" id="{288B2172-D82E-4976-9D0C-7304D254A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125" y="496859"/>
            <a:ext cx="4675749" cy="529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Nagrany dźwięk">
            <a:hlinkClick r:id="" action="ppaction://media"/>
            <a:extLst>
              <a:ext uri="{FF2B5EF4-FFF2-40B4-BE49-F238E27FC236}">
                <a16:creationId xmlns:a16="http://schemas.microsoft.com/office/drawing/2014/main" id="{D34E72D9-DEF4-4385-B30E-E427630DB60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791199" y="580429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2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0</Words>
  <Application>Microsoft Office PowerPoint</Application>
  <PresentationFormat>Panoramiczny</PresentationFormat>
  <Paragraphs>0</Paragraphs>
  <Slides>3</Slides>
  <Notes>0</Notes>
  <HiddenSlides>0</HiddenSlides>
  <MMClips>3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Faseta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user</cp:lastModifiedBy>
  <cp:revision>3</cp:revision>
  <dcterms:created xsi:type="dcterms:W3CDTF">2020-05-21T17:26:12Z</dcterms:created>
  <dcterms:modified xsi:type="dcterms:W3CDTF">2020-05-21T17:45:18Z</dcterms:modified>
</cp:coreProperties>
</file>