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6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821A4-47E5-484A-9BF4-DFD33BF90222}" type="datetimeFigureOut">
              <a:rPr lang="sk-SK" smtClean="0"/>
              <a:t>2. 4. 2019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52B3A-E937-4C6F-B2A5-2FB4A00E459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52B3A-E937-4C6F-B2A5-2FB4A00E4593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52B3A-E937-4C6F-B2A5-2FB4A00E4593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52B3A-E937-4C6F-B2A5-2FB4A00E4593}" type="slidenum">
              <a:rPr lang="sk-SK" smtClean="0"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52B3A-E937-4C6F-B2A5-2FB4A00E4593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52B3A-E937-4C6F-B2A5-2FB4A00E4593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52B3A-E937-4C6F-B2A5-2FB4A00E4593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52B3A-E937-4C6F-B2A5-2FB4A00E4593}" type="slidenum">
              <a:rPr lang="sk-SK" smtClean="0"/>
              <a:t>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89A2230-3D43-475A-B4D7-BD24F390A8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Mein</a:t>
            </a:r>
            <a:r>
              <a:rPr lang="sk-SK" dirty="0"/>
              <a:t> </a:t>
            </a:r>
            <a:r>
              <a:rPr lang="sk-SK" dirty="0" err="1"/>
              <a:t>Haus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942E8AB-1C52-40C6-B64C-7AF17FE75D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Daniela Klopčeková 7.A</a:t>
            </a:r>
          </a:p>
        </p:txBody>
      </p:sp>
    </p:spTree>
    <p:extLst>
      <p:ext uri="{BB962C8B-B14F-4D97-AF65-F5344CB8AC3E}">
        <p14:creationId xmlns:p14="http://schemas.microsoft.com/office/powerpoint/2010/main" xmlns="" val="161605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F78F044-E3AB-48D9-AC60-120C1CBC1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97" y="1631200"/>
            <a:ext cx="10427814" cy="4541000"/>
          </a:xfrm>
        </p:spPr>
        <p:txBody>
          <a:bodyPr>
            <a:normAutofit fontScale="92500" lnSpcReduction="20000"/>
          </a:bodyPr>
          <a:lstStyle/>
          <a:p>
            <a:r>
              <a:rPr lang="de-DE" sz="2800" dirty="0"/>
              <a:t>Wir leben dort fünf Menschen</a:t>
            </a:r>
            <a:r>
              <a:rPr lang="sk-SK" sz="2800" dirty="0"/>
              <a:t>- </a:t>
            </a:r>
            <a:r>
              <a:rPr lang="sk-SK" sz="2800" dirty="0" smtClean="0"/>
              <a:t>ich</a:t>
            </a:r>
            <a:r>
              <a:rPr lang="de-DE" sz="2800" dirty="0" smtClean="0"/>
              <a:t>, </a:t>
            </a:r>
            <a:r>
              <a:rPr lang="de-DE" sz="2800" dirty="0"/>
              <a:t>meine Mutter, </a:t>
            </a:r>
            <a:r>
              <a:rPr lang="sk-SK" sz="2800" dirty="0" err="1" smtClean="0"/>
              <a:t>mein</a:t>
            </a:r>
            <a:r>
              <a:rPr lang="sk-SK" sz="2800" dirty="0" smtClean="0"/>
              <a:t> </a:t>
            </a:r>
            <a:r>
              <a:rPr lang="de-DE" sz="2800" dirty="0" smtClean="0"/>
              <a:t>Bruder </a:t>
            </a:r>
            <a:endParaRPr lang="sk-SK" sz="2800" dirty="0" smtClean="0"/>
          </a:p>
          <a:p>
            <a:pPr>
              <a:buNone/>
            </a:pPr>
            <a:r>
              <a:rPr lang="sk-SK" sz="2800" dirty="0" smtClean="0"/>
              <a:t> </a:t>
            </a:r>
            <a:r>
              <a:rPr lang="sk-SK" sz="2800" dirty="0" smtClean="0"/>
              <a:t>   </a:t>
            </a:r>
            <a:r>
              <a:rPr lang="de-DE" sz="2800" dirty="0" smtClean="0"/>
              <a:t>und </a:t>
            </a:r>
            <a:r>
              <a:rPr lang="sk-SK" sz="2800" dirty="0" err="1" smtClean="0"/>
              <a:t>meine</a:t>
            </a:r>
            <a:r>
              <a:rPr lang="sk-SK" sz="2800" dirty="0" smtClean="0"/>
              <a:t> </a:t>
            </a:r>
            <a:r>
              <a:rPr lang="sk-SK" sz="2800" dirty="0" err="1" smtClean="0"/>
              <a:t>Große</a:t>
            </a:r>
            <a:r>
              <a:rPr lang="de-DE" sz="2800" dirty="0" err="1" smtClean="0"/>
              <a:t>ltern</a:t>
            </a:r>
            <a:endParaRPr lang="sk-SK" sz="2800" dirty="0" smtClean="0"/>
          </a:p>
          <a:p>
            <a:pPr>
              <a:buNone/>
            </a:pPr>
            <a:endParaRPr lang="sk-SK" sz="2800" dirty="0"/>
          </a:p>
          <a:p>
            <a:r>
              <a:rPr lang="sk-SK" sz="2800" dirty="0" err="1" smtClean="0"/>
              <a:t>wir</a:t>
            </a:r>
            <a:r>
              <a:rPr lang="sk-SK" sz="2800" dirty="0" smtClean="0"/>
              <a:t> </a:t>
            </a:r>
            <a:r>
              <a:rPr lang="sk-SK" sz="2800" dirty="0" err="1"/>
              <a:t>haben</a:t>
            </a:r>
            <a:r>
              <a:rPr lang="sk-SK" sz="2800" dirty="0"/>
              <a:t> </a:t>
            </a:r>
            <a:r>
              <a:rPr lang="sk-SK" sz="2800" dirty="0" err="1" smtClean="0"/>
              <a:t>auch</a:t>
            </a:r>
            <a:r>
              <a:rPr lang="sk-SK" sz="2800" dirty="0" smtClean="0"/>
              <a:t> </a:t>
            </a:r>
            <a:r>
              <a:rPr lang="sk-SK" sz="2800" dirty="0" err="1" smtClean="0"/>
              <a:t>eine</a:t>
            </a:r>
            <a:r>
              <a:rPr lang="sk-SK" sz="2800" dirty="0" smtClean="0"/>
              <a:t> </a:t>
            </a:r>
            <a:r>
              <a:rPr lang="sk-SK" sz="2800" dirty="0" err="1" smtClean="0"/>
              <a:t>Katze</a:t>
            </a:r>
            <a:endParaRPr lang="sk-SK" sz="2800" dirty="0" smtClean="0"/>
          </a:p>
          <a:p>
            <a:pPr>
              <a:buNone/>
            </a:pPr>
            <a:endParaRPr lang="sk-SK" sz="2800" dirty="0"/>
          </a:p>
          <a:p>
            <a:r>
              <a:rPr lang="sk-SK" sz="2800" dirty="0" err="1"/>
              <a:t>Unser</a:t>
            </a:r>
            <a:r>
              <a:rPr lang="sk-SK" sz="2800" dirty="0"/>
              <a:t> </a:t>
            </a:r>
            <a:r>
              <a:rPr lang="sk-SK" sz="2800" dirty="0" err="1"/>
              <a:t>Haus</a:t>
            </a:r>
            <a:r>
              <a:rPr lang="sk-SK" sz="2800" dirty="0"/>
              <a:t> </a:t>
            </a:r>
            <a:r>
              <a:rPr lang="sk-SK" sz="2800" dirty="0" err="1"/>
              <a:t>ist</a:t>
            </a:r>
            <a:r>
              <a:rPr lang="sk-SK" sz="2800" dirty="0"/>
              <a:t> </a:t>
            </a:r>
            <a:r>
              <a:rPr lang="sk-SK" sz="2800" dirty="0" err="1" smtClean="0"/>
              <a:t>schön</a:t>
            </a:r>
            <a:endParaRPr lang="sk-SK" sz="2800" dirty="0" smtClean="0"/>
          </a:p>
          <a:p>
            <a:pPr>
              <a:buNone/>
            </a:pPr>
            <a:endParaRPr lang="sk-SK" sz="2800" dirty="0"/>
          </a:p>
          <a:p>
            <a:r>
              <a:rPr lang="sk-SK" sz="2800" dirty="0" err="1"/>
              <a:t>Wir</a:t>
            </a:r>
            <a:r>
              <a:rPr lang="sk-SK" sz="2800" dirty="0"/>
              <a:t> </a:t>
            </a:r>
            <a:r>
              <a:rPr lang="sk-SK" sz="2800" dirty="0" err="1"/>
              <a:t>haben</a:t>
            </a:r>
            <a:r>
              <a:rPr lang="sk-SK" sz="2800" dirty="0"/>
              <a:t> </a:t>
            </a:r>
            <a:r>
              <a:rPr lang="sk-SK" sz="2800" dirty="0" err="1"/>
              <a:t>zwei</a:t>
            </a:r>
            <a:r>
              <a:rPr lang="sk-SK" sz="2800" dirty="0"/>
              <a:t> </a:t>
            </a:r>
            <a:r>
              <a:rPr lang="sk-SK" sz="2800" dirty="0" err="1" smtClean="0"/>
              <a:t>Etagen</a:t>
            </a:r>
            <a:endParaRPr lang="sk-SK" sz="2800" dirty="0" smtClean="0"/>
          </a:p>
          <a:p>
            <a:pPr>
              <a:buNone/>
            </a:pPr>
            <a:endParaRPr lang="sk-SK" sz="2800" dirty="0" smtClean="0"/>
          </a:p>
          <a:p>
            <a:r>
              <a:rPr lang="sk-SK" sz="2800" dirty="0" err="1" smtClean="0"/>
              <a:t>Das</a:t>
            </a:r>
            <a:r>
              <a:rPr lang="sk-SK" sz="2800" dirty="0" smtClean="0"/>
              <a:t> </a:t>
            </a:r>
            <a:r>
              <a:rPr lang="sk-SK" sz="2800" dirty="0" err="1" smtClean="0"/>
              <a:t>Haus</a:t>
            </a:r>
            <a:r>
              <a:rPr lang="sk-SK" sz="2800" dirty="0" smtClean="0"/>
              <a:t> </a:t>
            </a:r>
            <a:r>
              <a:rPr lang="sk-SK" sz="2800" dirty="0" err="1" smtClean="0"/>
              <a:t>hat</a:t>
            </a:r>
            <a:r>
              <a:rPr lang="sk-SK" sz="2800" dirty="0" smtClean="0"/>
              <a:t> </a:t>
            </a:r>
            <a:r>
              <a:rPr lang="sk-SK" sz="2800" dirty="0" err="1" smtClean="0"/>
              <a:t>auch</a:t>
            </a:r>
            <a:r>
              <a:rPr lang="sk-SK" sz="2800" dirty="0" smtClean="0"/>
              <a:t> </a:t>
            </a:r>
            <a:r>
              <a:rPr lang="sk-SK" sz="2800" dirty="0" err="1" smtClean="0"/>
              <a:t>einen</a:t>
            </a:r>
            <a:r>
              <a:rPr lang="sk-SK" sz="2800" dirty="0" smtClean="0"/>
              <a:t> </a:t>
            </a:r>
            <a:r>
              <a:rPr lang="sk-SK" sz="2800" dirty="0" err="1" smtClean="0"/>
              <a:t>großen</a:t>
            </a:r>
            <a:r>
              <a:rPr lang="sk-SK" sz="2800" dirty="0" smtClean="0"/>
              <a:t> </a:t>
            </a:r>
            <a:r>
              <a:rPr lang="sk-SK" sz="2800" dirty="0" err="1" smtClean="0"/>
              <a:t>Garten</a:t>
            </a:r>
            <a:endParaRPr lang="sk-SK" sz="2800" dirty="0"/>
          </a:p>
          <a:p>
            <a:endParaRPr lang="sk-SK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xmlns="" id="{D6EBF9B1-A1B1-4805-925B-FC993750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2908077" cy="834189"/>
          </a:xfrm>
        </p:spPr>
        <p:txBody>
          <a:bodyPr/>
          <a:lstStyle/>
          <a:p>
            <a:r>
              <a:rPr lang="sk-SK" dirty="0" err="1" smtClean="0"/>
              <a:t>Unser</a:t>
            </a:r>
            <a:r>
              <a:rPr lang="de-DE" dirty="0" smtClean="0"/>
              <a:t> Haus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60103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EBF9B1-A1B1-4805-925B-FC9937506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in unserem Haus?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00880F17-5906-4AA1-889D-4FCBB3CAC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429" y="1583073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de-DE" sz="2800" dirty="0"/>
              <a:t>In unserem Haus haben wir zwei Badezimmer, zwei Kinderzimmer, zwei Wohnzimmer, zwei Küchen und zwei </a:t>
            </a:r>
            <a:r>
              <a:rPr lang="de-DE" sz="2800" dirty="0" smtClean="0"/>
              <a:t>Schlafzimmer</a:t>
            </a:r>
            <a:endParaRPr lang="sk-SK" sz="2800" dirty="0" smtClean="0"/>
          </a:p>
          <a:p>
            <a:pPr>
              <a:buNone/>
            </a:pPr>
            <a:endParaRPr lang="sk-SK" sz="2800" dirty="0"/>
          </a:p>
          <a:p>
            <a:r>
              <a:rPr lang="de-DE" sz="2800" dirty="0"/>
              <a:t>Ich und mein Bruder haben </a:t>
            </a:r>
            <a:r>
              <a:rPr lang="de-DE" sz="2800" dirty="0" smtClean="0"/>
              <a:t>kein </a:t>
            </a:r>
            <a:r>
              <a:rPr lang="de-DE" sz="2800" dirty="0"/>
              <a:t>gemeinsames</a:t>
            </a:r>
            <a:r>
              <a:rPr lang="sk-SK" sz="2800" dirty="0"/>
              <a:t> </a:t>
            </a:r>
            <a:r>
              <a:rPr lang="de-DE" sz="2800" dirty="0" smtClean="0"/>
              <a:t>Kinderzimmer</a:t>
            </a:r>
            <a:endParaRPr lang="sk-SK" sz="2800" dirty="0" smtClean="0"/>
          </a:p>
          <a:p>
            <a:pPr>
              <a:buNone/>
            </a:pPr>
            <a:endParaRPr lang="sk-SK" sz="2800" dirty="0"/>
          </a:p>
          <a:p>
            <a:r>
              <a:rPr lang="de-DE" sz="2800" dirty="0"/>
              <a:t>Mein Bruder hat ein größeres </a:t>
            </a:r>
            <a:r>
              <a:rPr lang="sk-SK" sz="2800" dirty="0" smtClean="0"/>
              <a:t>Z</a:t>
            </a:r>
            <a:r>
              <a:rPr lang="de-DE" sz="2800" dirty="0" smtClean="0"/>
              <a:t>immer</a:t>
            </a:r>
            <a:endParaRPr lang="sk-SK" sz="2800" dirty="0" smtClean="0"/>
          </a:p>
          <a:p>
            <a:pPr>
              <a:buNone/>
            </a:pPr>
            <a:endParaRPr lang="sk-SK" sz="2800" dirty="0"/>
          </a:p>
          <a:p>
            <a:r>
              <a:rPr lang="sk-SK" sz="2800" dirty="0" err="1" smtClean="0"/>
              <a:t>Meine</a:t>
            </a:r>
            <a:r>
              <a:rPr lang="sk-SK" sz="2800" dirty="0" smtClean="0"/>
              <a:t> </a:t>
            </a:r>
            <a:r>
              <a:rPr lang="sk-SK" sz="2800" dirty="0" err="1" smtClean="0"/>
              <a:t>Großeltern</a:t>
            </a:r>
            <a:r>
              <a:rPr lang="de-DE" sz="2800" dirty="0" smtClean="0"/>
              <a:t> </a:t>
            </a:r>
            <a:r>
              <a:rPr lang="de-DE" sz="2800" dirty="0"/>
              <a:t>haben ein großes Schlafzimmer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126211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E4CF2D9-6781-4EA9-B465-EE1EBC94B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in unserem Garten?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C77EADD-083B-493F-AB64-E24601374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64" y="1787610"/>
            <a:ext cx="10054835" cy="3880773"/>
          </a:xfrm>
        </p:spPr>
        <p:txBody>
          <a:bodyPr>
            <a:normAutofit/>
          </a:bodyPr>
          <a:lstStyle/>
          <a:p>
            <a:r>
              <a:rPr lang="de-DE" sz="2800" dirty="0"/>
              <a:t>Im Garten gibt es viele Obstbäume, aber auch </a:t>
            </a:r>
            <a:r>
              <a:rPr lang="de-DE" sz="2800" dirty="0" smtClean="0"/>
              <a:t>Nadelbäume</a:t>
            </a:r>
            <a:endParaRPr lang="sk-SK" sz="2800" dirty="0" smtClean="0"/>
          </a:p>
          <a:p>
            <a:pPr>
              <a:buNone/>
            </a:pPr>
            <a:endParaRPr lang="sk-SK" sz="2800" dirty="0"/>
          </a:p>
          <a:p>
            <a:r>
              <a:rPr lang="de-DE" sz="2800" dirty="0"/>
              <a:t>Meine Mutter pflanzte auch </a:t>
            </a:r>
            <a:r>
              <a:rPr lang="de-DE" sz="2800" dirty="0" smtClean="0"/>
              <a:t>Blumen</a:t>
            </a:r>
            <a:endParaRPr lang="sk-SK" sz="2800" dirty="0" smtClean="0"/>
          </a:p>
          <a:p>
            <a:pPr>
              <a:buNone/>
            </a:pPr>
            <a:endParaRPr lang="sk-SK" sz="2800" dirty="0"/>
          </a:p>
          <a:p>
            <a:r>
              <a:rPr lang="de-DE" sz="2800" dirty="0"/>
              <a:t>Unsere Blumen blühen im Frühling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317531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056917-DD8D-425A-98BE-9AEA736A5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in unseren Zimmern?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42EB34CA-7CFD-47AC-9C09-A54C5041E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460" y="1282283"/>
            <a:ext cx="10307498" cy="3880773"/>
          </a:xfrm>
        </p:spPr>
        <p:txBody>
          <a:bodyPr>
            <a:noAutofit/>
          </a:bodyPr>
          <a:lstStyle/>
          <a:p>
            <a:r>
              <a:rPr lang="sk-SK" sz="2600" dirty="0" err="1" smtClean="0"/>
              <a:t>Das</a:t>
            </a:r>
            <a:r>
              <a:rPr lang="de-DE" sz="2600" dirty="0" smtClean="0"/>
              <a:t> </a:t>
            </a:r>
            <a:r>
              <a:rPr lang="de-DE" sz="2600" dirty="0"/>
              <a:t>Schlafzimmer verfügt über ein Doppelbett, einen großen Kleiderschrank, einen Spiegel und einen </a:t>
            </a:r>
            <a:r>
              <a:rPr lang="de-DE" sz="2600" dirty="0" smtClean="0"/>
              <a:t>Nachttisch</a:t>
            </a:r>
            <a:endParaRPr lang="sk-SK" sz="2600" dirty="0" smtClean="0"/>
          </a:p>
          <a:p>
            <a:pPr>
              <a:buNone/>
            </a:pPr>
            <a:endParaRPr lang="sk-SK" sz="2600" dirty="0"/>
          </a:p>
          <a:p>
            <a:r>
              <a:rPr lang="de-DE" sz="2600" dirty="0"/>
              <a:t>Das Badezimmer verfügt über eine Dusche, eine Badewanne, ein Waschbecken und ein </a:t>
            </a:r>
            <a:r>
              <a:rPr lang="de-DE" sz="2600" dirty="0" smtClean="0"/>
              <a:t>WC</a:t>
            </a:r>
            <a:endParaRPr lang="sk-SK" sz="2600" dirty="0" smtClean="0"/>
          </a:p>
          <a:p>
            <a:pPr>
              <a:buNone/>
            </a:pPr>
            <a:endParaRPr lang="sk-SK" sz="2600" dirty="0"/>
          </a:p>
          <a:p>
            <a:r>
              <a:rPr lang="de-DE" sz="2600" dirty="0"/>
              <a:t>Die Küche verfügt über einen Herd, ein Waschbecken, eine Küchenzeile, eine Waschmaschine und einen </a:t>
            </a:r>
            <a:r>
              <a:rPr lang="de-DE" sz="2600" dirty="0" smtClean="0"/>
              <a:t>E</a:t>
            </a:r>
            <a:r>
              <a:rPr lang="sk-SK" sz="2600" dirty="0" smtClean="0"/>
              <a:t>ß</a:t>
            </a:r>
            <a:r>
              <a:rPr lang="de-DE" sz="2600" dirty="0" smtClean="0"/>
              <a:t>tisch</a:t>
            </a:r>
            <a:endParaRPr lang="sk-SK" sz="2600" dirty="0" smtClean="0"/>
          </a:p>
          <a:p>
            <a:pPr>
              <a:buNone/>
            </a:pPr>
            <a:endParaRPr lang="sk-SK" sz="2600" dirty="0"/>
          </a:p>
          <a:p>
            <a:r>
              <a:rPr lang="de-DE" sz="2600" dirty="0"/>
              <a:t>Im Wohnzimmer haben wir einen Fernseher, einen Tisch, eine Couch, einen Teppich und eine Lampe</a:t>
            </a: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xmlns="" val="429184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7D7C8C-98A8-427C-81FF-FF7AC9951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in meinem Zimmer?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5921AF1-8B1C-4956-AEAC-72E7EF280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216574"/>
            <a:ext cx="9766077" cy="1801974"/>
          </a:xfrm>
        </p:spPr>
        <p:txBody>
          <a:bodyPr>
            <a:normAutofit/>
          </a:bodyPr>
          <a:lstStyle/>
          <a:p>
            <a:r>
              <a:rPr lang="de-DE" sz="2800" dirty="0"/>
              <a:t>In meinem Zimmer habe ich einen Fernseher, ein Bett, einen Nachttisch, einen Tisch, eine Kommode, einen Stuhl und einen Teppich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336927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BF93F530-7560-41C7-A0D3-65F3F098A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Vielen Dank für Ihre Aufmerksamkeit!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12380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236</Words>
  <Application>Microsoft Office PowerPoint</Application>
  <PresentationFormat>Vlastná</PresentationFormat>
  <Paragraphs>45</Paragraphs>
  <Slides>7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Fazeta</vt:lpstr>
      <vt:lpstr>Mein Haus</vt:lpstr>
      <vt:lpstr>Unser Haus</vt:lpstr>
      <vt:lpstr>Was ist in unserem Haus?</vt:lpstr>
      <vt:lpstr>Was ist in unserem Garten?</vt:lpstr>
      <vt:lpstr>Was ist in unseren Zimmern?</vt:lpstr>
      <vt:lpstr>Was ist in meinem Zimmer?</vt:lpstr>
      <vt:lpstr>Vielen Dank für Ihre Aufmerksamkeit!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Haus</dc:title>
  <dc:creator>Daniela Klopcekova</dc:creator>
  <cp:lastModifiedBy>PK_Sj</cp:lastModifiedBy>
  <cp:revision>8</cp:revision>
  <dcterms:created xsi:type="dcterms:W3CDTF">2019-03-19T11:46:20Z</dcterms:created>
  <dcterms:modified xsi:type="dcterms:W3CDTF">2019-04-02T10:16:08Z</dcterms:modified>
</cp:coreProperties>
</file>