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C5DE3-0FC4-4A1A-A987-03057714336C}" type="datetimeFigureOut">
              <a:rPr lang="sk-SK" smtClean="0"/>
              <a:t>12. 2. 2018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9A721-18DC-4C77-8981-6E66904D37E1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15816" y="1556792"/>
            <a:ext cx="2876944" cy="1499592"/>
          </a:xfrm>
        </p:spPr>
        <p:txBody>
          <a:bodyPr/>
          <a:lstStyle/>
          <a:p>
            <a:r>
              <a:rPr lang="sk-SK" dirty="0" err="1" smtClean="0"/>
              <a:t>Slowakei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1800" y="3140968"/>
            <a:ext cx="3528064" cy="1840168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dirty="0" err="1" smtClean="0"/>
              <a:t>einzigartige</a:t>
            </a:r>
            <a:r>
              <a:rPr lang="sk-SK" dirty="0" smtClean="0"/>
              <a:t> </a:t>
            </a:r>
            <a:r>
              <a:rPr lang="sk-SK" dirty="0" err="1" smtClean="0"/>
              <a:t>Landschaft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Bratislava- </a:t>
            </a:r>
            <a:r>
              <a:rPr lang="de-DE" dirty="0" smtClean="0"/>
              <a:t>ist die Hauptstadt der </a:t>
            </a:r>
            <a:r>
              <a:rPr lang="de-DE" dirty="0" smtClean="0"/>
              <a:t>Slowakei</a:t>
            </a:r>
            <a:endParaRPr lang="sk-SK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937" t="23097" r="16142" b="37095"/>
          <a:stretch>
            <a:fillRect/>
          </a:stretch>
        </p:blipFill>
        <p:spPr bwMode="auto">
          <a:xfrm>
            <a:off x="3419872" y="1700808"/>
            <a:ext cx="5121051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ovná spojovacia šípka 9"/>
          <p:cNvCxnSpPr/>
          <p:nvPr/>
        </p:nvCxnSpPr>
        <p:spPr>
          <a:xfrm flipH="1">
            <a:off x="4499992" y="249289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Trojicky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628900" cy="1743075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611560" y="4221088"/>
            <a:ext cx="2232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Bratislava </a:t>
            </a:r>
            <a:r>
              <a:rPr lang="sk-SK" dirty="0" smtClean="0"/>
              <a:t>- </a:t>
            </a:r>
            <a:r>
              <a:rPr lang="sk-SK" dirty="0" err="1"/>
              <a:t>S</a:t>
            </a:r>
            <a:r>
              <a:rPr lang="sk-SK" dirty="0" err="1" smtClean="0"/>
              <a:t>chloss</a:t>
            </a:r>
            <a:endParaRPr lang="sk-SK" dirty="0"/>
          </a:p>
        </p:txBody>
      </p:sp>
      <p:pic>
        <p:nvPicPr>
          <p:cNvPr id="1030" name="Picture 6" descr="C:\Users\Trojicky\Pictures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00448"/>
            <a:ext cx="2466975" cy="18478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6156176" y="3933056"/>
            <a:ext cx="2232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Bratislava </a:t>
            </a:r>
            <a:r>
              <a:rPr lang="sk-SK" dirty="0" smtClean="0"/>
              <a:t>- Karte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5292080" y="5301208"/>
            <a:ext cx="3600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UFO </a:t>
            </a:r>
            <a:r>
              <a:rPr lang="sk-SK" dirty="0" smtClean="0"/>
              <a:t>- </a:t>
            </a:r>
            <a:r>
              <a:rPr lang="sk-SK" dirty="0" err="1" smtClean="0"/>
              <a:t>Restaurant</a:t>
            </a:r>
            <a:r>
              <a:rPr lang="sk-SK" dirty="0" smtClean="0"/>
              <a:t> </a:t>
            </a:r>
            <a:r>
              <a:rPr lang="sk-SK" dirty="0" smtClean="0"/>
              <a:t>in Bratislava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Košice</a:t>
            </a:r>
            <a:endParaRPr lang="sk-S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9" t="31496" r="32087" b="22747"/>
          <a:stretch>
            <a:fillRect/>
          </a:stretch>
        </p:blipFill>
        <p:spPr bwMode="auto">
          <a:xfrm>
            <a:off x="3419872" y="1412776"/>
            <a:ext cx="5040000" cy="25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Trojicky\Pictures\domalzbe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1800200" cy="2703013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11560" y="4797152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St.-Elisabeth-Dom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788024" y="4149080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Košice </a:t>
            </a:r>
            <a:r>
              <a:rPr lang="sk-SK" dirty="0" smtClean="0"/>
              <a:t>- Karte</a:t>
            </a:r>
            <a:endParaRPr lang="sk-SK" dirty="0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7020272" y="206084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Trojicky\Pictures\220px-Hlavná_027_-_Župný_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2794000" cy="186690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5868144" y="5589240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Stadthaus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Bad</a:t>
            </a:r>
            <a:r>
              <a:rPr lang="sk-SK" dirty="0" smtClean="0"/>
              <a:t>, </a:t>
            </a:r>
            <a:r>
              <a:rPr lang="sk-SK" dirty="0" err="1" smtClean="0"/>
              <a:t>Spa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Wellness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in </a:t>
            </a:r>
            <a:r>
              <a:rPr lang="sk-SK" dirty="0" smtClean="0"/>
              <a:t>der </a:t>
            </a:r>
            <a:r>
              <a:rPr lang="sk-SK" dirty="0" err="1" smtClean="0"/>
              <a:t>Slowakei</a:t>
            </a:r>
            <a:endParaRPr lang="sk-SK" dirty="0"/>
          </a:p>
        </p:txBody>
      </p:sp>
      <p:pic>
        <p:nvPicPr>
          <p:cNvPr id="3074" name="Picture 2" descr="C:\Users\Trojicky\Pictures\kupele-turcianske-teplice-hotel-velka-fatra-nov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243677" cy="1901313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971600" y="4077072"/>
            <a:ext cx="20162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Turčianske Teplice</a:t>
            </a:r>
            <a:endParaRPr lang="sk-SK" dirty="0"/>
          </a:p>
        </p:txBody>
      </p:sp>
      <p:pic>
        <p:nvPicPr>
          <p:cNvPr id="3078" name="Picture 6" descr="C:\Users\Trojicky\Pictures\foto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2" y="2204864"/>
            <a:ext cx="2409451" cy="1717849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5076056" y="4005064"/>
            <a:ext cx="32403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Bad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Spa</a:t>
            </a:r>
            <a:r>
              <a:rPr lang="sk-SK" dirty="0" smtClean="0"/>
              <a:t> -Kúpele </a:t>
            </a:r>
            <a:r>
              <a:rPr lang="sk-SK" dirty="0" smtClean="0"/>
              <a:t>Bojnice</a:t>
            </a:r>
            <a:endParaRPr lang="sk-SK" dirty="0"/>
          </a:p>
        </p:txBody>
      </p:sp>
      <p:pic>
        <p:nvPicPr>
          <p:cNvPr id="3079" name="Picture 7" descr="C:\Users\Trojicky\Pictures\hotel-thermia-palace-piestany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3131730" cy="2076946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4427984" y="5229200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Bad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Spa</a:t>
            </a:r>
            <a:r>
              <a:rPr lang="sk-SK" dirty="0" smtClean="0"/>
              <a:t> - Kúpele </a:t>
            </a:r>
            <a:r>
              <a:rPr lang="sk-SK" dirty="0" smtClean="0"/>
              <a:t>Piešťany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sk-SK" dirty="0" err="1" smtClean="0"/>
              <a:t>Turistik</a:t>
            </a:r>
            <a:r>
              <a:rPr lang="sk-SK" dirty="0" smtClean="0"/>
              <a:t> in der </a:t>
            </a:r>
            <a:r>
              <a:rPr lang="sk-SK" dirty="0" err="1" smtClean="0"/>
              <a:t>Slowakei</a:t>
            </a:r>
            <a:endParaRPr lang="sk-SK" dirty="0"/>
          </a:p>
        </p:txBody>
      </p:sp>
      <p:pic>
        <p:nvPicPr>
          <p:cNvPr id="4098" name="Picture 2" descr="C:\Users\Trojicky\Pictures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466975" cy="1847850"/>
          </a:xfrm>
          <a:prstGeom prst="rect">
            <a:avLst/>
          </a:prstGeom>
          <a:noFill/>
        </p:spPr>
      </p:pic>
      <p:pic>
        <p:nvPicPr>
          <p:cNvPr id="4099" name="Picture 3" descr="C:\Users\Trojicky\Pictures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619375" cy="174307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275856" y="2420888"/>
            <a:ext cx="16561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Lomnitzer</a:t>
            </a:r>
            <a:r>
              <a:rPr lang="sk-SK" dirty="0" smtClean="0"/>
              <a:t> </a:t>
            </a:r>
            <a:r>
              <a:rPr lang="sk-SK" dirty="0" err="1" smtClean="0"/>
              <a:t>Spitze</a:t>
            </a:r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 smtClean="0"/>
              <a:t>2634 </a:t>
            </a:r>
            <a:r>
              <a:rPr lang="sk-SK" dirty="0" err="1" smtClean="0"/>
              <a:t>m.n.m</a:t>
            </a:r>
            <a:r>
              <a:rPr lang="sk-SK" dirty="0" smtClean="0"/>
              <a:t>.)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5805264"/>
            <a:ext cx="27363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Sternwarte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Lomnitzer</a:t>
            </a:r>
            <a:r>
              <a:rPr lang="sk-SK" dirty="0" smtClean="0"/>
              <a:t> </a:t>
            </a:r>
            <a:r>
              <a:rPr lang="sk-SK" dirty="0" err="1" smtClean="0"/>
              <a:t>Spitze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100" name="Picture 4" descr="C:\Users\Trojicky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368" y="4077072"/>
            <a:ext cx="5688632" cy="1244388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283968" y="5589240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Hohe</a:t>
            </a:r>
            <a:r>
              <a:rPr lang="sk-SK" dirty="0" smtClean="0"/>
              <a:t> Tatra</a:t>
            </a:r>
            <a:endParaRPr lang="sk-SK" dirty="0"/>
          </a:p>
        </p:txBody>
      </p:sp>
      <p:pic>
        <p:nvPicPr>
          <p:cNvPr id="4101" name="Picture 5" descr="C:\Users\Trojicky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9746" y="1820380"/>
            <a:ext cx="2628900" cy="1743075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7596336" y="2831172"/>
            <a:ext cx="12241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Niedere</a:t>
            </a:r>
            <a:r>
              <a:rPr lang="sk-SK" dirty="0" smtClean="0"/>
              <a:t> Tatra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Typisch</a:t>
            </a:r>
            <a:r>
              <a:rPr lang="sk-SK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fúr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Slowakische</a:t>
            </a:r>
            <a:r>
              <a:rPr lang="sk-SK" dirty="0" smtClean="0"/>
              <a:t> </a:t>
            </a:r>
            <a:r>
              <a:rPr lang="sk-SK" dirty="0" err="1" smtClean="0"/>
              <a:t>Republik</a:t>
            </a:r>
            <a:endParaRPr lang="sk-SK" dirty="0"/>
          </a:p>
        </p:txBody>
      </p:sp>
      <p:pic>
        <p:nvPicPr>
          <p:cNvPr id="5122" name="Picture 2" descr="C:\Users\Trojicky\Pictures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867025" cy="1590675"/>
          </a:xfrm>
          <a:prstGeom prst="rect">
            <a:avLst/>
          </a:prstGeom>
          <a:noFill/>
        </p:spPr>
      </p:pic>
      <p:pic>
        <p:nvPicPr>
          <p:cNvPr id="5123" name="Picture 3" descr="C:\Users\Trojicky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457159" cy="1630660"/>
          </a:xfrm>
          <a:prstGeom prst="rect">
            <a:avLst/>
          </a:prstGeom>
          <a:noFill/>
        </p:spPr>
      </p:pic>
      <p:pic>
        <p:nvPicPr>
          <p:cNvPr id="5124" name="Picture 4" descr="C:\Users\Trojicky\Pictures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8675" y="1933575"/>
            <a:ext cx="2657475" cy="1724025"/>
          </a:xfrm>
          <a:prstGeom prst="rect">
            <a:avLst/>
          </a:prstGeom>
          <a:noFill/>
        </p:spPr>
      </p:pic>
      <p:pic>
        <p:nvPicPr>
          <p:cNvPr id="5125" name="Picture 5" descr="C:\Users\Trojicky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149080"/>
            <a:ext cx="2592288" cy="1941714"/>
          </a:xfrm>
          <a:prstGeom prst="rect">
            <a:avLst/>
          </a:prstGeom>
          <a:noFill/>
        </p:spPr>
      </p:pic>
      <p:pic>
        <p:nvPicPr>
          <p:cNvPr id="5126" name="Picture 6" descr="C:\Users\Trojicky\Picture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149080"/>
            <a:ext cx="2575173" cy="1931380"/>
          </a:xfrm>
          <a:prstGeom prst="rect">
            <a:avLst/>
          </a:prstGeom>
          <a:noFill/>
        </p:spPr>
      </p:pic>
      <p:pic>
        <p:nvPicPr>
          <p:cNvPr id="5127" name="Picture 7" descr="C:\Users\Trojicky\Pictures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4908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sk-SK" dirty="0" err="1" smtClean="0"/>
              <a:t>Burgen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Schlösser</a:t>
            </a:r>
            <a:endParaRPr lang="sk-SK" dirty="0"/>
          </a:p>
        </p:txBody>
      </p:sp>
      <p:pic>
        <p:nvPicPr>
          <p:cNvPr id="6148" name="Picture 4" descr="C:\Users\Trojicky\Pictures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954727" cy="169125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755576" y="3789040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Bojnice -  </a:t>
            </a:r>
            <a:r>
              <a:rPr lang="sk-SK" dirty="0" err="1" smtClean="0"/>
              <a:t>Schloss</a:t>
            </a:r>
            <a:endParaRPr lang="sk-SK" dirty="0"/>
          </a:p>
        </p:txBody>
      </p:sp>
      <p:pic>
        <p:nvPicPr>
          <p:cNvPr id="6149" name="Picture 5" descr="C:\Users\Trojicky\Pictures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2209800" cy="2066925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427984" y="4005064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Orava </a:t>
            </a:r>
            <a:r>
              <a:rPr lang="sk-SK" dirty="0" smtClean="0"/>
              <a:t>- </a:t>
            </a:r>
            <a:r>
              <a:rPr lang="sk-SK" dirty="0" err="1" smtClean="0"/>
              <a:t>Burg</a:t>
            </a:r>
            <a:endParaRPr lang="sk-SK" dirty="0"/>
          </a:p>
        </p:txBody>
      </p:sp>
      <p:pic>
        <p:nvPicPr>
          <p:cNvPr id="6150" name="Picture 6" descr="C:\Users\Trojicky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2776"/>
            <a:ext cx="1743075" cy="2619375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6660232" y="4293096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Spiš </a:t>
            </a:r>
            <a:r>
              <a:rPr lang="sk-SK" dirty="0" smtClean="0"/>
              <a:t>– </a:t>
            </a:r>
            <a:r>
              <a:rPr lang="sk-SK" dirty="0" err="1" smtClean="0"/>
              <a:t>Burg</a:t>
            </a:r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 err="1" smtClean="0"/>
              <a:t>Zipser</a:t>
            </a:r>
            <a:r>
              <a:rPr lang="sk-SK" dirty="0" smtClean="0"/>
              <a:t> </a:t>
            </a:r>
            <a:r>
              <a:rPr lang="sk-SK" dirty="0" err="1" smtClean="0"/>
              <a:t>Burg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6151" name="Picture 7" descr="C:\Users\Trojicky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2466975" cy="18478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611560" y="6309320"/>
            <a:ext cx="2232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Trenčín </a:t>
            </a:r>
            <a:r>
              <a:rPr lang="sk-SK" dirty="0" smtClean="0"/>
              <a:t>- </a:t>
            </a:r>
            <a:r>
              <a:rPr lang="sk-SK" dirty="0" err="1" smtClean="0"/>
              <a:t>Burg</a:t>
            </a:r>
            <a:endParaRPr lang="sk-SK" dirty="0"/>
          </a:p>
        </p:txBody>
      </p:sp>
      <p:pic>
        <p:nvPicPr>
          <p:cNvPr id="6152" name="Picture 8" descr="C:\Users\Trojicky\Picture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6"/>
            <a:ext cx="2619375" cy="1743075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6516216" y="5517232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Krásna Hôrka </a:t>
            </a:r>
            <a:r>
              <a:rPr lang="sk-SK" dirty="0" smtClean="0"/>
              <a:t>- </a:t>
            </a:r>
            <a:r>
              <a:rPr lang="sk-SK" dirty="0" err="1" smtClean="0"/>
              <a:t>Burg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93</Words>
  <Application>Microsoft Office PowerPoint</Application>
  <PresentationFormat>Prezentácia na obrazovke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Tok</vt:lpstr>
      <vt:lpstr>Slowakei</vt:lpstr>
      <vt:lpstr> Bratislava- ist die Hauptstadt der Slowakei</vt:lpstr>
      <vt:lpstr>Košice</vt:lpstr>
      <vt:lpstr>Bad, Spa und Wellness  in der Slowakei</vt:lpstr>
      <vt:lpstr>Turistik in der Slowakei</vt:lpstr>
      <vt:lpstr>Typisch  fúr die Slowakische Republik</vt:lpstr>
      <vt:lpstr>Burgen und Schlösser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Trojicky</dc:creator>
  <cp:lastModifiedBy>užívateľ</cp:lastModifiedBy>
  <cp:revision>12</cp:revision>
  <dcterms:created xsi:type="dcterms:W3CDTF">2014-04-10T16:56:22Z</dcterms:created>
  <dcterms:modified xsi:type="dcterms:W3CDTF">2018-02-12T18:48:54Z</dcterms:modified>
</cp:coreProperties>
</file>