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8" r:id="rId3"/>
    <p:sldId id="259" r:id="rId4"/>
    <p:sldId id="260" r:id="rId5"/>
    <p:sldId id="261" r:id="rId6"/>
    <p:sldId id="263" r:id="rId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zaokrąglony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Prostokąt zaokrąglony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ytuł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0" name="Podtytuł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19" name="Symbol zastępczy daty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2020-11-09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11" name="Symbol zastępczy numeru slajd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2020-11-09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2020-11-09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2020-11-09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zaokrąglony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ostokąt zaokrąglony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2020-11-09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2020-11-09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2020-11-09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2020-11-09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aokrąglony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2020-11-09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2020-11-09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zaokrąglony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ostokąt z zaokrąglonym rogiem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2020-11-09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aokrąglony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zaokrąglony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Symbol zastępczy tytułu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6221E02-25CB-4963-84BC-0813985E7D90}" type="datetimeFigureOut">
              <a:rPr lang="pl-PL" smtClean="0"/>
              <a:pPr/>
              <a:t>2020-11-09</a:t>
            </a:fld>
            <a:endParaRPr lang="pl-PL"/>
          </a:p>
        </p:txBody>
      </p:sp>
      <p:sp>
        <p:nvSpPr>
          <p:cNvPr id="18" name="Symbol zastępczy stopki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nalepa.iwona@wp.p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123555195_178153443847331_8826391353569350211_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500042"/>
            <a:ext cx="8286808" cy="5613419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94671941_122540096075333_6402637219936337920_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500042"/>
            <a:ext cx="8501121" cy="5827733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94794728_122538616075481_8049673103967518720_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500042"/>
            <a:ext cx="8215370" cy="6072230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95176098_122538539408822_1843119523553607680_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500042"/>
            <a:ext cx="8286808" cy="5929353"/>
          </a:xfr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95132857_122539779408698_1237300891665563648_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357298"/>
            <a:ext cx="7143800" cy="4687891"/>
          </a:xfrm>
        </p:spPr>
      </p:pic>
      <p:sp>
        <p:nvSpPr>
          <p:cNvPr id="5" name="pole tekstowe 4"/>
          <p:cNvSpPr txBox="1"/>
          <p:nvPr/>
        </p:nvSpPr>
        <p:spPr>
          <a:xfrm>
            <a:off x="928662" y="714356"/>
            <a:ext cx="7286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Znajdź drogę polskich dzieci do siebie</a:t>
            </a:r>
            <a:r>
              <a:rPr lang="pl-PL" dirty="0" smtClean="0"/>
              <a:t>.</a:t>
            </a:r>
            <a:endParaRPr lang="pl-PL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54185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b="1" dirty="0" smtClean="0">
                <a:solidFill>
                  <a:srgbClr val="FF0000"/>
                </a:solidFill>
              </a:rPr>
              <a:t>Uwaga Konkurs dla </a:t>
            </a:r>
            <a:r>
              <a:rPr lang="pl-PL" b="1" dirty="0" err="1" smtClean="0">
                <a:solidFill>
                  <a:srgbClr val="FF0000"/>
                </a:solidFill>
              </a:rPr>
              <a:t>Świetliczaków</a:t>
            </a:r>
            <a:r>
              <a:rPr lang="pl-PL" b="1" dirty="0" smtClean="0">
                <a:solidFill>
                  <a:srgbClr val="FF0000"/>
                </a:solidFill>
              </a:rPr>
              <a:t>.</a:t>
            </a:r>
          </a:p>
          <a:p>
            <a:endParaRPr lang="pl-PL" dirty="0" smtClean="0"/>
          </a:p>
          <a:p>
            <a:pPr>
              <a:buNone/>
            </a:pPr>
            <a:r>
              <a:rPr lang="pl-PL" dirty="0" smtClean="0"/>
              <a:t>  </a:t>
            </a:r>
            <a:r>
              <a:rPr lang="pl-PL" sz="2200" dirty="0" smtClean="0"/>
              <a:t>Z okazji Dnia Odzyskania przez Polskę Niepodległości, ogłaszamy konkurs na wierszyk, rymowankę patriotyczną.(min.5 wersów).</a:t>
            </a:r>
          </a:p>
          <a:p>
            <a:pPr>
              <a:buNone/>
            </a:pPr>
            <a:endParaRPr lang="pl-PL" sz="2200" dirty="0" smtClean="0"/>
          </a:p>
          <a:p>
            <a:pPr>
              <a:buNone/>
            </a:pPr>
            <a:r>
              <a:rPr lang="pl-PL" sz="2200" dirty="0" smtClean="0"/>
              <a:t>  Propozycje proszę wysyłać do końca tego tygodnia na adres mailowy: </a:t>
            </a:r>
            <a:r>
              <a:rPr lang="pl-PL" sz="2200" dirty="0" err="1" smtClean="0">
                <a:hlinkClick r:id="rId2"/>
              </a:rPr>
              <a:t>nalepa.iwona@wp.pl</a:t>
            </a:r>
            <a:endParaRPr lang="pl-PL" sz="2200" dirty="0" smtClean="0"/>
          </a:p>
          <a:p>
            <a:pPr>
              <a:buNone/>
            </a:pPr>
            <a:r>
              <a:rPr lang="pl-PL" sz="2200" dirty="0" smtClean="0"/>
              <a:t>  (w temacie imię i nazwisko autora oraz klasa)</a:t>
            </a:r>
          </a:p>
          <a:p>
            <a:pPr>
              <a:buNone/>
            </a:pPr>
            <a:endParaRPr lang="pl-PL" sz="2200" dirty="0" smtClean="0"/>
          </a:p>
          <a:p>
            <a:pPr>
              <a:buNone/>
            </a:pPr>
            <a:r>
              <a:rPr lang="pl-PL" sz="2200" dirty="0" smtClean="0"/>
              <a:t>  3 najlepsze prace zostaną opublikowane na stronie internetowej szkoły. Uczniowie za udział w konkursie otrzymają również adnotację z zachowania. </a:t>
            </a:r>
            <a:endParaRPr lang="pl-PL" sz="2200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10</TotalTime>
  <Words>78</Words>
  <PresentationFormat>Pokaz na ekranie (4:3)</PresentationFormat>
  <Paragraphs>9</Paragraphs>
  <Slides>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7" baseType="lpstr">
      <vt:lpstr>Aspekt</vt:lpstr>
      <vt:lpstr>Slajd 1</vt:lpstr>
      <vt:lpstr>Slajd 2</vt:lpstr>
      <vt:lpstr>Slajd 3</vt:lpstr>
      <vt:lpstr>Slajd 4</vt:lpstr>
      <vt:lpstr>Slajd 5</vt:lpstr>
      <vt:lpstr>Slajd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User</dc:creator>
  <cp:lastModifiedBy>User</cp:lastModifiedBy>
  <cp:revision>3</cp:revision>
  <dcterms:created xsi:type="dcterms:W3CDTF">2020-11-09T15:57:56Z</dcterms:created>
  <dcterms:modified xsi:type="dcterms:W3CDTF">2020-11-09T16:20:07Z</dcterms:modified>
</cp:coreProperties>
</file>