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598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4eadaa8e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4eadaa8e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4e0b495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4e0b495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4e0b495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4e0b495b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82f69c2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82f69c2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82f69c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82f69c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82f69c2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82f69c22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82f69c22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82f69c22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82f69c22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82f69c22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2f69c22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2f69c22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82f69c22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82f69c22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4eadaa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4eadaa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82f69c22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82f69c22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82f69c22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82f69c22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82f69c22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82f69c22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82f69c22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82f69c221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82f69c22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82f69c22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82f69c221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82f69c221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82f69c221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82f69c221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4eadaa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4eadaa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4eadaa8e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4eadaa8e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4eadaa8e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4eadaa8e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4eadaa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4eadaa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4eadaa8e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4eadaa8e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4eadaa8e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4eadaa8e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4eadaa8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4eadaa8e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Virtual mobility Slovakia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C5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4, 6, 7 May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96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650" y="1328474"/>
            <a:ext cx="7634701" cy="300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0" y="954150"/>
            <a:ext cx="8024452" cy="30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3750"/>
            <a:ext cx="7770425" cy="305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00" y="1017724"/>
            <a:ext cx="8089556" cy="32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71938"/>
            <a:ext cx="7963451" cy="305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 b="9453"/>
          <a:stretch/>
        </p:blipFill>
        <p:spPr>
          <a:xfrm>
            <a:off x="644500" y="1614075"/>
            <a:ext cx="7470376" cy="26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5301"/>
            <a:ext cx="7580274" cy="28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00" y="1536851"/>
            <a:ext cx="7132525" cy="28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875" y="785813"/>
            <a:ext cx="733425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43669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r="31063"/>
          <a:stretch/>
        </p:blipFill>
        <p:spPr>
          <a:xfrm>
            <a:off x="1202225" y="1455075"/>
            <a:ext cx="4730851" cy="31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938" y="790575"/>
            <a:ext cx="6334125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" y="285750"/>
            <a:ext cx="83439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6154"/>
            <a:ext cx="9143999" cy="481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3608"/>
            <a:ext cx="9144001" cy="4716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00" y="444001"/>
            <a:ext cx="8056375" cy="425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750" y="880822"/>
            <a:ext cx="7927550" cy="399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300" y="1515725"/>
            <a:ext cx="6382630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275" y="1367000"/>
            <a:ext cx="5626065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25" y="701638"/>
            <a:ext cx="3255950" cy="37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2575" y="152400"/>
            <a:ext cx="5059024" cy="2183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22756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600" y="1019975"/>
            <a:ext cx="5353977" cy="252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23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300" y="1441375"/>
            <a:ext cx="6400741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Prezentácia na obrazovke (16:9)</PresentationFormat>
  <Paragraphs>3</Paragraphs>
  <Slides>26</Slides>
  <Notes>26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Simple Light</vt:lpstr>
      <vt:lpstr>Virtual mobility Slovakia C5  4, 6, 7 May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mobility Slovakia C5  4, 6, 7 May</dc:title>
  <dc:creator>Uzivatel</dc:creator>
  <cp:lastModifiedBy>Uzivatel</cp:lastModifiedBy>
  <cp:revision>1</cp:revision>
  <dcterms:modified xsi:type="dcterms:W3CDTF">2021-10-11T13:02:29Z</dcterms:modified>
</cp:coreProperties>
</file>