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29B4-3D31-48C1-A4C7-65B47241E8E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AB75B-09CB-4F0F-8EEA-FC98F2086B1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85728"/>
            <a:ext cx="3119429" cy="3119429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571473" y="1357298"/>
            <a:ext cx="5000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28662" y="1285860"/>
            <a:ext cx="464346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42974" y="914400"/>
            <a:ext cx="4557719" cy="3228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Bookman Old Style"/>
              </a:rPr>
              <a:t>ŚWIĘTA </a:t>
            </a:r>
          </a:p>
          <a:p>
            <a:pPr algn="ctr" rtl="0"/>
            <a:r>
              <a:rPr lang="pl-PL" sz="3600" b="1" i="1" kern="10" spc="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Bookman Old Style"/>
              </a:rPr>
              <a:t>MAJOWE</a:t>
            </a:r>
            <a:endParaRPr lang="pl-PL" sz="3600" b="1" i="1" kern="10" spc="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Bookman Old Style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285852" y="5000636"/>
            <a:ext cx="6929486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Bookman Old Style"/>
              </a:rPr>
              <a:t>w naszej szkole</a:t>
            </a:r>
            <a:endParaRPr lang="pl-PL" sz="3600" b="1" i="1" kern="10" spc="0" dirty="0">
              <a:ln w="38100" algn="ctr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Bookman Old Style"/>
            </a:endParaRPr>
          </a:p>
        </p:txBody>
      </p:sp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user1\Desktop\konst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01" y="285728"/>
            <a:ext cx="9074780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5" name="Picture 3" descr="C:\Users\user1\Desktop\konst\2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92935" cy="54832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user1\Desktop\konst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2098" y="428604"/>
            <a:ext cx="8089188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user1\Desktop\konst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99027" cy="65242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user1\Desktop\konst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41837" cy="62563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user1\Desktop\konst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86300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user1\Desktop\flaga-polski-ruchomy-obrazek-000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323109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4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</Words>
  <Application>Microsoft Office PowerPoint</Application>
  <PresentationFormat>Pokaz na ekranie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MAJOWE W NASZEJ SZKOLE</dc:title>
  <dc:creator>user1</dc:creator>
  <cp:lastModifiedBy>user1</cp:lastModifiedBy>
  <cp:revision>7</cp:revision>
  <dcterms:created xsi:type="dcterms:W3CDTF">2020-04-29T18:03:20Z</dcterms:created>
  <dcterms:modified xsi:type="dcterms:W3CDTF">2020-04-30T06:56:29Z</dcterms:modified>
</cp:coreProperties>
</file>